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7" r:id="rId2"/>
    <p:sldId id="261" r:id="rId3"/>
    <p:sldId id="262" r:id="rId4"/>
    <p:sldId id="258" r:id="rId5"/>
    <p:sldId id="259" r:id="rId6"/>
    <p:sldId id="260" r:id="rId7"/>
    <p:sldId id="263"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50"/>
    <p:restoredTop sz="94624"/>
  </p:normalViewPr>
  <p:slideViewPr>
    <p:cSldViewPr snapToGrid="0" snapToObjects="1">
      <p:cViewPr varScale="1">
        <p:scale>
          <a:sx n="78" d="100"/>
          <a:sy n="78" d="100"/>
        </p:scale>
        <p:origin x="234" y="90"/>
      </p:cViewPr>
      <p:guideLst/>
    </p:cSldViewPr>
  </p:slideViewPr>
  <p:notesTextViewPr>
    <p:cViewPr>
      <p:scale>
        <a:sx n="1" d="1"/>
        <a:sy n="1" d="1"/>
      </p:scale>
      <p:origin x="0" y="0"/>
    </p:cViewPr>
  </p:notesTextViewPr>
  <p:notesViewPr>
    <p:cSldViewPr snapToGrid="0" snapToObjects="1">
      <p:cViewPr varScale="1">
        <p:scale>
          <a:sx n="134" d="100"/>
          <a:sy n="134" d="100"/>
        </p:scale>
        <p:origin x="52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96AE9-0D02-4C35-87A3-98F7CD5DD87A}" type="doc">
      <dgm:prSet loTypeId="urn:microsoft.com/office/officeart/2005/8/layout/pyramid3" loCatId="pyramid" qsTypeId="urn:microsoft.com/office/officeart/2005/8/quickstyle/simple1" qsCatId="simple" csTypeId="urn:microsoft.com/office/officeart/2005/8/colors/accent1_2" csCatId="accent1" phldr="1"/>
      <dgm:spPr/>
    </dgm:pt>
    <dgm:pt modelId="{F8969DFC-059D-410F-B063-82E02ABE3861}">
      <dgm:prSet phldrT="[Text]" custT="1"/>
      <dgm:spPr/>
      <dgm:t>
        <a:bodyPr/>
        <a:lstStyle/>
        <a:p>
          <a:r>
            <a:rPr lang="en-US" sz="3200" dirty="0" smtClean="0">
              <a:solidFill>
                <a:srgbClr val="0070C0"/>
              </a:solidFill>
            </a:rPr>
            <a:t>Awareness</a:t>
          </a:r>
          <a:endParaRPr lang="en-US" sz="3200" dirty="0">
            <a:solidFill>
              <a:srgbClr val="0070C0"/>
            </a:solidFill>
          </a:endParaRPr>
        </a:p>
      </dgm:t>
    </dgm:pt>
    <dgm:pt modelId="{543E6ABB-0417-4CCD-96FA-57D6387CF016}" type="parTrans" cxnId="{19382A85-C01D-485F-870E-EC2E11C493B1}">
      <dgm:prSet/>
      <dgm:spPr/>
      <dgm:t>
        <a:bodyPr/>
        <a:lstStyle/>
        <a:p>
          <a:endParaRPr lang="en-US"/>
        </a:p>
      </dgm:t>
    </dgm:pt>
    <dgm:pt modelId="{1A54F394-B7DC-4198-83F0-5EF5B4FC06C5}" type="sibTrans" cxnId="{19382A85-C01D-485F-870E-EC2E11C493B1}">
      <dgm:prSet/>
      <dgm:spPr/>
      <dgm:t>
        <a:bodyPr/>
        <a:lstStyle/>
        <a:p>
          <a:endParaRPr lang="en-US"/>
        </a:p>
      </dgm:t>
    </dgm:pt>
    <dgm:pt modelId="{69FB810C-9C98-45CF-92C9-81AE256794E5}">
      <dgm:prSet phldrT="[Text]" custT="1"/>
      <dgm:spPr/>
      <dgm:t>
        <a:bodyPr/>
        <a:lstStyle/>
        <a:p>
          <a:r>
            <a:rPr lang="en-US" sz="2000" dirty="0" smtClean="0"/>
            <a:t>Desire</a:t>
          </a:r>
          <a:endParaRPr lang="en-US" sz="2000" dirty="0"/>
        </a:p>
      </dgm:t>
    </dgm:pt>
    <dgm:pt modelId="{C59477F7-1A93-401D-94A5-F99DE5FF6747}" type="parTrans" cxnId="{3CDA8AAE-502C-4487-A878-DCAD907E0D23}">
      <dgm:prSet/>
      <dgm:spPr/>
      <dgm:t>
        <a:bodyPr/>
        <a:lstStyle/>
        <a:p>
          <a:endParaRPr lang="en-US"/>
        </a:p>
      </dgm:t>
    </dgm:pt>
    <dgm:pt modelId="{8A57866A-7EA4-4ABB-BF87-8C3E084A4546}" type="sibTrans" cxnId="{3CDA8AAE-502C-4487-A878-DCAD907E0D23}">
      <dgm:prSet/>
      <dgm:spPr/>
      <dgm:t>
        <a:bodyPr/>
        <a:lstStyle/>
        <a:p>
          <a:endParaRPr lang="en-US"/>
        </a:p>
      </dgm:t>
    </dgm:pt>
    <dgm:pt modelId="{5A57209D-4F85-4896-A89F-11677F1CA75C}">
      <dgm:prSet phldrT="[Text]" custT="1"/>
      <dgm:spPr/>
      <dgm:t>
        <a:bodyPr/>
        <a:lstStyle/>
        <a:p>
          <a:r>
            <a:rPr lang="en-US" sz="2000" dirty="0" smtClean="0"/>
            <a:t>Action</a:t>
          </a:r>
          <a:endParaRPr lang="en-US" sz="2000" dirty="0"/>
        </a:p>
      </dgm:t>
    </dgm:pt>
    <dgm:pt modelId="{B270D86C-953F-4C28-AE5B-127C62AFA8EB}" type="parTrans" cxnId="{67BBADD4-0AC1-404D-940B-A9F0D3564FF2}">
      <dgm:prSet/>
      <dgm:spPr/>
      <dgm:t>
        <a:bodyPr/>
        <a:lstStyle/>
        <a:p>
          <a:endParaRPr lang="en-US"/>
        </a:p>
      </dgm:t>
    </dgm:pt>
    <dgm:pt modelId="{D0EB275D-C51D-47BD-97A6-FD3BD39B8C7B}" type="sibTrans" cxnId="{67BBADD4-0AC1-404D-940B-A9F0D3564FF2}">
      <dgm:prSet/>
      <dgm:spPr/>
      <dgm:t>
        <a:bodyPr/>
        <a:lstStyle/>
        <a:p>
          <a:endParaRPr lang="en-US"/>
        </a:p>
      </dgm:t>
    </dgm:pt>
    <dgm:pt modelId="{CFBD1696-C015-4096-BF75-8713849D9920}">
      <dgm:prSet/>
      <dgm:spPr/>
      <dgm:t>
        <a:bodyPr/>
        <a:lstStyle/>
        <a:p>
          <a:endParaRPr lang="en-US"/>
        </a:p>
      </dgm:t>
    </dgm:pt>
    <dgm:pt modelId="{2B60A9F9-81B4-4705-BAA7-F330ECC516F8}" type="parTrans" cxnId="{EE4C5A77-CBD7-42CD-8E20-8DADE1321896}">
      <dgm:prSet/>
      <dgm:spPr/>
      <dgm:t>
        <a:bodyPr/>
        <a:lstStyle/>
        <a:p>
          <a:endParaRPr lang="en-US"/>
        </a:p>
      </dgm:t>
    </dgm:pt>
    <dgm:pt modelId="{534841BE-FB51-49CD-86D9-A1EF2B74BB79}" type="sibTrans" cxnId="{EE4C5A77-CBD7-42CD-8E20-8DADE1321896}">
      <dgm:prSet/>
      <dgm:spPr/>
      <dgm:t>
        <a:bodyPr/>
        <a:lstStyle/>
        <a:p>
          <a:endParaRPr lang="en-US"/>
        </a:p>
      </dgm:t>
    </dgm:pt>
    <dgm:pt modelId="{CC1C9B78-9F8F-4ED6-A037-6DDB50364CEA}" type="pres">
      <dgm:prSet presAssocID="{51B96AE9-0D02-4C35-87A3-98F7CD5DD87A}" presName="Name0" presStyleCnt="0">
        <dgm:presLayoutVars>
          <dgm:dir/>
          <dgm:animLvl val="lvl"/>
          <dgm:resizeHandles val="exact"/>
        </dgm:presLayoutVars>
      </dgm:prSet>
      <dgm:spPr/>
    </dgm:pt>
    <dgm:pt modelId="{0AEF6D6F-8F31-41C0-B32C-4B55F885AC13}" type="pres">
      <dgm:prSet presAssocID="{F8969DFC-059D-410F-B063-82E02ABE3861}" presName="Name8" presStyleCnt="0"/>
      <dgm:spPr/>
    </dgm:pt>
    <dgm:pt modelId="{E1B91686-4670-4FAA-8886-B5871391B258}" type="pres">
      <dgm:prSet presAssocID="{F8969DFC-059D-410F-B063-82E02ABE3861}" presName="level" presStyleLbl="node1" presStyleIdx="0" presStyleCnt="4" custScaleX="92351" custScaleY="92445" custLinFactNeighborX="-1629" custLinFactNeighborY="9037">
        <dgm:presLayoutVars>
          <dgm:chMax val="1"/>
          <dgm:bulletEnabled val="1"/>
        </dgm:presLayoutVars>
      </dgm:prSet>
      <dgm:spPr/>
      <dgm:t>
        <a:bodyPr/>
        <a:lstStyle/>
        <a:p>
          <a:endParaRPr lang="en-US"/>
        </a:p>
      </dgm:t>
    </dgm:pt>
    <dgm:pt modelId="{688B1AB8-C22E-4139-BDDC-8E89704706FA}" type="pres">
      <dgm:prSet presAssocID="{F8969DFC-059D-410F-B063-82E02ABE3861}" presName="levelTx" presStyleLbl="revTx" presStyleIdx="0" presStyleCnt="0">
        <dgm:presLayoutVars>
          <dgm:chMax val="1"/>
          <dgm:bulletEnabled val="1"/>
        </dgm:presLayoutVars>
      </dgm:prSet>
      <dgm:spPr/>
      <dgm:t>
        <a:bodyPr/>
        <a:lstStyle/>
        <a:p>
          <a:endParaRPr lang="en-US"/>
        </a:p>
      </dgm:t>
    </dgm:pt>
    <dgm:pt modelId="{65163675-191C-44AA-8CED-B7A9A8DB9798}" type="pres">
      <dgm:prSet presAssocID="{CFBD1696-C015-4096-BF75-8713849D9920}" presName="Name8" presStyleCnt="0"/>
      <dgm:spPr/>
    </dgm:pt>
    <dgm:pt modelId="{800200B2-BA3E-4E63-BB9B-B514A50E966D}" type="pres">
      <dgm:prSet presAssocID="{CFBD1696-C015-4096-BF75-8713849D9920}" presName="level" presStyleLbl="node1" presStyleIdx="1" presStyleCnt="4" custScaleX="91947" custScaleY="81201" custLinFactNeighborX="-2792" custLinFactNeighborY="5090">
        <dgm:presLayoutVars>
          <dgm:chMax val="1"/>
          <dgm:bulletEnabled val="1"/>
        </dgm:presLayoutVars>
      </dgm:prSet>
      <dgm:spPr/>
      <dgm:t>
        <a:bodyPr/>
        <a:lstStyle/>
        <a:p>
          <a:endParaRPr lang="en-US"/>
        </a:p>
      </dgm:t>
    </dgm:pt>
    <dgm:pt modelId="{06EA57FF-6814-4DB5-BC7C-2D50D8213ECB}" type="pres">
      <dgm:prSet presAssocID="{CFBD1696-C015-4096-BF75-8713849D9920}" presName="levelTx" presStyleLbl="revTx" presStyleIdx="0" presStyleCnt="0">
        <dgm:presLayoutVars>
          <dgm:chMax val="1"/>
          <dgm:bulletEnabled val="1"/>
        </dgm:presLayoutVars>
      </dgm:prSet>
      <dgm:spPr/>
      <dgm:t>
        <a:bodyPr/>
        <a:lstStyle/>
        <a:p>
          <a:endParaRPr lang="en-US"/>
        </a:p>
      </dgm:t>
    </dgm:pt>
    <dgm:pt modelId="{11D750A2-B639-4446-A4CA-C2EAEEB24911}" type="pres">
      <dgm:prSet presAssocID="{69FB810C-9C98-45CF-92C9-81AE256794E5}" presName="Name8" presStyleCnt="0"/>
      <dgm:spPr/>
    </dgm:pt>
    <dgm:pt modelId="{665420FE-DEBE-4F59-B723-091970B0F454}" type="pres">
      <dgm:prSet presAssocID="{69FB810C-9C98-45CF-92C9-81AE256794E5}" presName="level" presStyleLbl="node1" presStyleIdx="2" presStyleCnt="4" custScaleX="89599" custScaleY="60045" custLinFactNeighborX="-4013" custLinFactNeighborY="5775">
        <dgm:presLayoutVars>
          <dgm:chMax val="1"/>
          <dgm:bulletEnabled val="1"/>
        </dgm:presLayoutVars>
      </dgm:prSet>
      <dgm:spPr/>
      <dgm:t>
        <a:bodyPr/>
        <a:lstStyle/>
        <a:p>
          <a:endParaRPr lang="en-US"/>
        </a:p>
      </dgm:t>
    </dgm:pt>
    <dgm:pt modelId="{77B46C2B-863E-414D-A05B-0D817C12AF84}" type="pres">
      <dgm:prSet presAssocID="{69FB810C-9C98-45CF-92C9-81AE256794E5}" presName="levelTx" presStyleLbl="revTx" presStyleIdx="0" presStyleCnt="0">
        <dgm:presLayoutVars>
          <dgm:chMax val="1"/>
          <dgm:bulletEnabled val="1"/>
        </dgm:presLayoutVars>
      </dgm:prSet>
      <dgm:spPr/>
      <dgm:t>
        <a:bodyPr/>
        <a:lstStyle/>
        <a:p>
          <a:endParaRPr lang="en-US"/>
        </a:p>
      </dgm:t>
    </dgm:pt>
    <dgm:pt modelId="{3C324EDE-9810-4731-99E1-4EE3F4623B2D}" type="pres">
      <dgm:prSet presAssocID="{5A57209D-4F85-4896-A89F-11677F1CA75C}" presName="Name8" presStyleCnt="0"/>
      <dgm:spPr/>
    </dgm:pt>
    <dgm:pt modelId="{18A1269F-ECAB-4B35-AD96-A678C16FB067}" type="pres">
      <dgm:prSet presAssocID="{5A57209D-4F85-4896-A89F-11677F1CA75C}" presName="level" presStyleLbl="node1" presStyleIdx="3" presStyleCnt="4" custScaleX="91164" custScaleY="93710" custLinFactNeighborX="-7001" custLinFactNeighborY="0">
        <dgm:presLayoutVars>
          <dgm:chMax val="1"/>
          <dgm:bulletEnabled val="1"/>
        </dgm:presLayoutVars>
      </dgm:prSet>
      <dgm:spPr/>
      <dgm:t>
        <a:bodyPr/>
        <a:lstStyle/>
        <a:p>
          <a:endParaRPr lang="en-US"/>
        </a:p>
      </dgm:t>
    </dgm:pt>
    <dgm:pt modelId="{A1C14DB0-C327-4E01-98FA-B982B6D94B87}" type="pres">
      <dgm:prSet presAssocID="{5A57209D-4F85-4896-A89F-11677F1CA75C}" presName="levelTx" presStyleLbl="revTx" presStyleIdx="0" presStyleCnt="0">
        <dgm:presLayoutVars>
          <dgm:chMax val="1"/>
          <dgm:bulletEnabled val="1"/>
        </dgm:presLayoutVars>
      </dgm:prSet>
      <dgm:spPr/>
      <dgm:t>
        <a:bodyPr/>
        <a:lstStyle/>
        <a:p>
          <a:endParaRPr lang="en-US"/>
        </a:p>
      </dgm:t>
    </dgm:pt>
  </dgm:ptLst>
  <dgm:cxnLst>
    <dgm:cxn modelId="{515E06F1-1ED7-4FCE-86ED-2488EDF4933D}" type="presOf" srcId="{CFBD1696-C015-4096-BF75-8713849D9920}" destId="{800200B2-BA3E-4E63-BB9B-B514A50E966D}" srcOrd="0" destOrd="0" presId="urn:microsoft.com/office/officeart/2005/8/layout/pyramid3"/>
    <dgm:cxn modelId="{15869B21-2537-4671-8848-EE24849E0F7E}" type="presOf" srcId="{F8969DFC-059D-410F-B063-82E02ABE3861}" destId="{688B1AB8-C22E-4139-BDDC-8E89704706FA}" srcOrd="1" destOrd="0" presId="urn:microsoft.com/office/officeart/2005/8/layout/pyramid3"/>
    <dgm:cxn modelId="{67BBADD4-0AC1-404D-940B-A9F0D3564FF2}" srcId="{51B96AE9-0D02-4C35-87A3-98F7CD5DD87A}" destId="{5A57209D-4F85-4896-A89F-11677F1CA75C}" srcOrd="3" destOrd="0" parTransId="{B270D86C-953F-4C28-AE5B-127C62AFA8EB}" sibTransId="{D0EB275D-C51D-47BD-97A6-FD3BD39B8C7B}"/>
    <dgm:cxn modelId="{118956A2-F629-4E59-95C6-2A1D9A846B15}" type="presOf" srcId="{F8969DFC-059D-410F-B063-82E02ABE3861}" destId="{E1B91686-4670-4FAA-8886-B5871391B258}" srcOrd="0" destOrd="0" presId="urn:microsoft.com/office/officeart/2005/8/layout/pyramid3"/>
    <dgm:cxn modelId="{EE4C5A77-CBD7-42CD-8E20-8DADE1321896}" srcId="{51B96AE9-0D02-4C35-87A3-98F7CD5DD87A}" destId="{CFBD1696-C015-4096-BF75-8713849D9920}" srcOrd="1" destOrd="0" parTransId="{2B60A9F9-81B4-4705-BAA7-F330ECC516F8}" sibTransId="{534841BE-FB51-49CD-86D9-A1EF2B74BB79}"/>
    <dgm:cxn modelId="{209491C0-C11E-4932-AEB1-452FF0544525}" type="presOf" srcId="{51B96AE9-0D02-4C35-87A3-98F7CD5DD87A}" destId="{CC1C9B78-9F8F-4ED6-A037-6DDB50364CEA}" srcOrd="0" destOrd="0" presId="urn:microsoft.com/office/officeart/2005/8/layout/pyramid3"/>
    <dgm:cxn modelId="{751EF9B2-321B-4A6D-9E2E-87F1484A8BBF}" type="presOf" srcId="{CFBD1696-C015-4096-BF75-8713849D9920}" destId="{06EA57FF-6814-4DB5-BC7C-2D50D8213ECB}" srcOrd="1" destOrd="0" presId="urn:microsoft.com/office/officeart/2005/8/layout/pyramid3"/>
    <dgm:cxn modelId="{BBC3D2AE-D25E-416A-8E2E-5E10B37EDC74}" type="presOf" srcId="{69FB810C-9C98-45CF-92C9-81AE256794E5}" destId="{77B46C2B-863E-414D-A05B-0D817C12AF84}" srcOrd="1" destOrd="0" presId="urn:microsoft.com/office/officeart/2005/8/layout/pyramid3"/>
    <dgm:cxn modelId="{19382A85-C01D-485F-870E-EC2E11C493B1}" srcId="{51B96AE9-0D02-4C35-87A3-98F7CD5DD87A}" destId="{F8969DFC-059D-410F-B063-82E02ABE3861}" srcOrd="0" destOrd="0" parTransId="{543E6ABB-0417-4CCD-96FA-57D6387CF016}" sibTransId="{1A54F394-B7DC-4198-83F0-5EF5B4FC06C5}"/>
    <dgm:cxn modelId="{3CDA8AAE-502C-4487-A878-DCAD907E0D23}" srcId="{51B96AE9-0D02-4C35-87A3-98F7CD5DD87A}" destId="{69FB810C-9C98-45CF-92C9-81AE256794E5}" srcOrd="2" destOrd="0" parTransId="{C59477F7-1A93-401D-94A5-F99DE5FF6747}" sibTransId="{8A57866A-7EA4-4ABB-BF87-8C3E084A4546}"/>
    <dgm:cxn modelId="{C9C8821B-B7F3-43AC-874C-3D656CCAED47}" type="presOf" srcId="{5A57209D-4F85-4896-A89F-11677F1CA75C}" destId="{A1C14DB0-C327-4E01-98FA-B982B6D94B87}" srcOrd="1" destOrd="0" presId="urn:microsoft.com/office/officeart/2005/8/layout/pyramid3"/>
    <dgm:cxn modelId="{2DE293D9-3BCE-40D6-87E7-F36E829ACFB2}" type="presOf" srcId="{69FB810C-9C98-45CF-92C9-81AE256794E5}" destId="{665420FE-DEBE-4F59-B723-091970B0F454}" srcOrd="0" destOrd="0" presId="urn:microsoft.com/office/officeart/2005/8/layout/pyramid3"/>
    <dgm:cxn modelId="{DB141A01-F217-4A58-BF2A-6828379C9C83}" type="presOf" srcId="{5A57209D-4F85-4896-A89F-11677F1CA75C}" destId="{18A1269F-ECAB-4B35-AD96-A678C16FB067}" srcOrd="0" destOrd="0" presId="urn:microsoft.com/office/officeart/2005/8/layout/pyramid3"/>
    <dgm:cxn modelId="{93BE05CA-5623-4123-9F4E-0EEFF7098E7D}" type="presParOf" srcId="{CC1C9B78-9F8F-4ED6-A037-6DDB50364CEA}" destId="{0AEF6D6F-8F31-41C0-B32C-4B55F885AC13}" srcOrd="0" destOrd="0" presId="urn:microsoft.com/office/officeart/2005/8/layout/pyramid3"/>
    <dgm:cxn modelId="{F584916F-2AB4-4E96-8852-8B6F960E7617}" type="presParOf" srcId="{0AEF6D6F-8F31-41C0-B32C-4B55F885AC13}" destId="{E1B91686-4670-4FAA-8886-B5871391B258}" srcOrd="0" destOrd="0" presId="urn:microsoft.com/office/officeart/2005/8/layout/pyramid3"/>
    <dgm:cxn modelId="{E849E3BA-16C9-4CB3-A02C-5FFF446DB9F9}" type="presParOf" srcId="{0AEF6D6F-8F31-41C0-B32C-4B55F885AC13}" destId="{688B1AB8-C22E-4139-BDDC-8E89704706FA}" srcOrd="1" destOrd="0" presId="urn:microsoft.com/office/officeart/2005/8/layout/pyramid3"/>
    <dgm:cxn modelId="{3805FF46-BAEB-4AF9-8F9B-5CC37C0ACBD3}" type="presParOf" srcId="{CC1C9B78-9F8F-4ED6-A037-6DDB50364CEA}" destId="{65163675-191C-44AA-8CED-B7A9A8DB9798}" srcOrd="1" destOrd="0" presId="urn:microsoft.com/office/officeart/2005/8/layout/pyramid3"/>
    <dgm:cxn modelId="{9816E616-E2CD-423F-8C6F-4413B47E7435}" type="presParOf" srcId="{65163675-191C-44AA-8CED-B7A9A8DB9798}" destId="{800200B2-BA3E-4E63-BB9B-B514A50E966D}" srcOrd="0" destOrd="0" presId="urn:microsoft.com/office/officeart/2005/8/layout/pyramid3"/>
    <dgm:cxn modelId="{3B448784-52EA-43B7-9CC7-19FF1C12239B}" type="presParOf" srcId="{65163675-191C-44AA-8CED-B7A9A8DB9798}" destId="{06EA57FF-6814-4DB5-BC7C-2D50D8213ECB}" srcOrd="1" destOrd="0" presId="urn:microsoft.com/office/officeart/2005/8/layout/pyramid3"/>
    <dgm:cxn modelId="{FDE32AFD-5C52-480D-A285-2A5BBFBFFFDB}" type="presParOf" srcId="{CC1C9B78-9F8F-4ED6-A037-6DDB50364CEA}" destId="{11D750A2-B639-4446-A4CA-C2EAEEB24911}" srcOrd="2" destOrd="0" presId="urn:microsoft.com/office/officeart/2005/8/layout/pyramid3"/>
    <dgm:cxn modelId="{6E15C51E-5B41-440C-BCD1-B8435CC63D2C}" type="presParOf" srcId="{11D750A2-B639-4446-A4CA-C2EAEEB24911}" destId="{665420FE-DEBE-4F59-B723-091970B0F454}" srcOrd="0" destOrd="0" presId="urn:microsoft.com/office/officeart/2005/8/layout/pyramid3"/>
    <dgm:cxn modelId="{4136FC85-AAEF-4001-802A-62480A9C6DAE}" type="presParOf" srcId="{11D750A2-B639-4446-A4CA-C2EAEEB24911}" destId="{77B46C2B-863E-414D-A05B-0D817C12AF84}" srcOrd="1" destOrd="0" presId="urn:microsoft.com/office/officeart/2005/8/layout/pyramid3"/>
    <dgm:cxn modelId="{9929F97F-9EC7-4417-9555-93C32B959CF2}" type="presParOf" srcId="{CC1C9B78-9F8F-4ED6-A037-6DDB50364CEA}" destId="{3C324EDE-9810-4731-99E1-4EE3F4623B2D}" srcOrd="3" destOrd="0" presId="urn:microsoft.com/office/officeart/2005/8/layout/pyramid3"/>
    <dgm:cxn modelId="{46C16D04-5396-4E24-882D-241EEEEB0ABA}" type="presParOf" srcId="{3C324EDE-9810-4731-99E1-4EE3F4623B2D}" destId="{18A1269F-ECAB-4B35-AD96-A678C16FB067}" srcOrd="0" destOrd="0" presId="urn:microsoft.com/office/officeart/2005/8/layout/pyramid3"/>
    <dgm:cxn modelId="{DDB5E68D-7878-4B47-9197-366024A59BBD}" type="presParOf" srcId="{3C324EDE-9810-4731-99E1-4EE3F4623B2D}" destId="{A1C14DB0-C327-4E01-98FA-B982B6D94B8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363EBBA-78D4-DD4F-8568-3922E193E689}" type="datetimeFigureOut">
              <a:rPr lang="en-US" smtClean="0"/>
              <a:t>9/19/2016</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160EF46-5501-1441-9111-12DB5E1D3D86}" type="slidenum">
              <a:rPr lang="en-US" smtClean="0"/>
              <a:t>‹#›</a:t>
            </a:fld>
            <a:endParaRPr lang="en-US" dirty="0"/>
          </a:p>
        </p:txBody>
      </p:sp>
    </p:spTree>
    <p:extLst>
      <p:ext uri="{BB962C8B-B14F-4D97-AF65-F5344CB8AC3E}">
        <p14:creationId xmlns:p14="http://schemas.microsoft.com/office/powerpoint/2010/main" val="1336339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791044E-921F-46C7-9181-CFCEF0543DFD}" type="datetimeFigureOut">
              <a:rPr lang="en-US" smtClean="0"/>
              <a:t>9/19/2016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6A5ADF3-4332-493F-8662-158C965CBAE2}" type="slidenum">
              <a:rPr lang="en-US" smtClean="0"/>
              <a:t>‹#›</a:t>
            </a:fld>
            <a:endParaRPr lang="en-US" dirty="0"/>
          </a:p>
        </p:txBody>
      </p:sp>
    </p:spTree>
    <p:extLst>
      <p:ext uri="{BB962C8B-B14F-4D97-AF65-F5344CB8AC3E}">
        <p14:creationId xmlns:p14="http://schemas.microsoft.com/office/powerpoint/2010/main" val="114895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399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42257" y="165554"/>
            <a:ext cx="10515600" cy="1325563"/>
          </a:xfrm>
        </p:spPr>
        <p:txBody>
          <a:bodyPr/>
          <a:lstStyle>
            <a:lvl1pPr>
              <a:defRPr>
                <a:solidFill>
                  <a:schemeClr val="bg2">
                    <a:lumMod val="10000"/>
                  </a:schemeClr>
                </a:solidFill>
              </a:defRPr>
            </a:lvl1pPr>
          </a:lstStyle>
          <a:p>
            <a:r>
              <a:rPr lang="en-US" sz="4400" dirty="0" smtClean="0">
                <a:solidFill>
                  <a:schemeClr val="tx1">
                    <a:lumMod val="50000"/>
                    <a:lumOff val="50000"/>
                  </a:schemeClr>
                </a:solidFill>
              </a:rPr>
              <a:t>Click to edit Master text styles</a:t>
            </a:r>
            <a:endParaRPr lang="en-US" sz="4400" dirty="0">
              <a:solidFill>
                <a:schemeClr val="tx1">
                  <a:lumMod val="50000"/>
                  <a:lumOff val="50000"/>
                </a:schemeClr>
              </a:solidFill>
            </a:endParaRPr>
          </a:p>
        </p:txBody>
      </p:sp>
      <p:sp>
        <p:nvSpPr>
          <p:cNvPr id="5" name="Text Placeholder 3"/>
          <p:cNvSpPr>
            <a:spLocks noGrp="1"/>
          </p:cNvSpPr>
          <p:nvPr>
            <p:ph type="body" sz="quarter" idx="10"/>
          </p:nvPr>
        </p:nvSpPr>
        <p:spPr>
          <a:xfrm>
            <a:off x="642257" y="1835603"/>
            <a:ext cx="10515600" cy="3563711"/>
          </a:xfrm>
          <a:prstGeom prst="rect">
            <a:avLst/>
          </a:prstGeom>
        </p:spPr>
        <p:txBody>
          <a:bodyPr/>
          <a:lstStyle>
            <a:lvl1pPr marL="285750" indent="-285750">
              <a:buClr>
                <a:schemeClr val="tx1">
                  <a:lumMod val="75000"/>
                  <a:lumOff val="25000"/>
                </a:schemeClr>
              </a:buClr>
              <a:buFont typeface="Arial" charset="0"/>
              <a:buChar char="•"/>
              <a:defRPr>
                <a:solidFill>
                  <a:schemeClr val="tx1">
                    <a:lumMod val="50000"/>
                    <a:lumOff val="50000"/>
                  </a:schemeClr>
                </a:solidFill>
              </a:defRPr>
            </a:lvl1pPr>
            <a:lvl2pPr marL="685800" indent="-228600">
              <a:buClr>
                <a:schemeClr val="tx1">
                  <a:lumMod val="75000"/>
                  <a:lumOff val="25000"/>
                </a:schemeClr>
              </a:buClr>
              <a:buFont typeface="Wingdings" panose="05000000000000000000" pitchFamily="2" charset="2"/>
              <a:buChar char="§"/>
              <a:defRPr>
                <a:solidFill>
                  <a:schemeClr val="tx1">
                    <a:lumMod val="50000"/>
                    <a:lumOff val="50000"/>
                  </a:schemeClr>
                </a:solidFill>
              </a:defRPr>
            </a:lvl2pPr>
            <a:lvl3pPr marL="1143000" indent="-228600">
              <a:buClr>
                <a:schemeClr val="tx1">
                  <a:lumMod val="75000"/>
                  <a:lumOff val="25000"/>
                </a:schemeClr>
              </a:buClr>
              <a:buFont typeface="Calibri" panose="020F0502020204030204" pitchFamily="34" charset="0"/>
              <a:buChar char="–"/>
              <a:defRPr>
                <a:solidFill>
                  <a:schemeClr val="tx1">
                    <a:lumMod val="50000"/>
                    <a:lumOff val="50000"/>
                  </a:schemeClr>
                </a:solidFill>
              </a:defRPr>
            </a:lvl3pPr>
            <a:lvl4pPr marL="1657350" indent="-285750">
              <a:buClr>
                <a:schemeClr val="tx1">
                  <a:lumMod val="75000"/>
                  <a:lumOff val="25000"/>
                </a:schemeClr>
              </a:buClr>
              <a:buFont typeface="Arial" charset="0"/>
              <a:buChar char="•"/>
              <a:defRPr>
                <a:solidFill>
                  <a:schemeClr val="tx1">
                    <a:lumMod val="50000"/>
                    <a:lumOff val="50000"/>
                  </a:schemeClr>
                </a:solidFill>
              </a:defRPr>
            </a:lvl4pPr>
            <a:lvl5pPr marL="2057400" indent="-228600">
              <a:buClr>
                <a:schemeClr val="tx1">
                  <a:lumMod val="75000"/>
                  <a:lumOff val="25000"/>
                </a:schemeClr>
              </a:buClr>
              <a:buFont typeface="Courier New" panose="02070309020205020404" pitchFamily="49" charset="0"/>
              <a:buChar char="o"/>
              <a:defRPr>
                <a:solidFill>
                  <a:schemeClr val="tx1">
                    <a:lumMod val="50000"/>
                    <a:lumOff val="50000"/>
                  </a:schemeClr>
                </a:solidFill>
              </a:defRPr>
            </a:lvl5pPr>
          </a:lstStyle>
          <a:p>
            <a:pPr marL="285750" lvl="0" indent="-285750">
              <a:buFont typeface="Arial" charset="0"/>
              <a:buChar char="•"/>
            </a:pPr>
            <a:r>
              <a:rPr lang="en-US" sz="2800" b="0" i="0" dirty="0" smtClean="0">
                <a:solidFill>
                  <a:schemeClr val="tx1">
                    <a:lumMod val="50000"/>
                    <a:lumOff val="50000"/>
                  </a:schemeClr>
                </a:solidFill>
                <a:latin typeface="Univers 45 Light" charset="0"/>
                <a:ea typeface="Univers 45 Light" charset="0"/>
                <a:cs typeface="Univers 45 Light" charset="0"/>
              </a:rPr>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Tree>
    <p:extLst>
      <p:ext uri="{BB962C8B-B14F-4D97-AF65-F5344CB8AC3E}">
        <p14:creationId xmlns:p14="http://schemas.microsoft.com/office/powerpoint/2010/main" val="206427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Univers 45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976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2257" y="292554"/>
            <a:ext cx="10515600" cy="1325563"/>
          </a:xfrm>
        </p:spPr>
        <p:txBody>
          <a:bodyPr/>
          <a:lstStyle>
            <a:lvl1pPr>
              <a:defRPr>
                <a:solidFill>
                  <a:schemeClr val="bg2">
                    <a:lumMod val="10000"/>
                  </a:schemeClr>
                </a:solidFill>
              </a:defRPr>
            </a:lvl1pPr>
          </a:lstStyle>
          <a:p>
            <a:r>
              <a:rPr lang="en-US" sz="4400" dirty="0" smtClean="0">
                <a:solidFill>
                  <a:schemeClr val="tx1">
                    <a:lumMod val="50000"/>
                    <a:lumOff val="50000"/>
                  </a:schemeClr>
                </a:solidFill>
              </a:rPr>
              <a:t>Click to edit Master text styles</a:t>
            </a:r>
            <a:endParaRPr lang="en-US" dirty="0"/>
          </a:p>
        </p:txBody>
      </p:sp>
      <p:sp>
        <p:nvSpPr>
          <p:cNvPr id="5" name="Text Placeholder 3"/>
          <p:cNvSpPr>
            <a:spLocks noGrp="1"/>
          </p:cNvSpPr>
          <p:nvPr>
            <p:ph type="body" sz="quarter" idx="10"/>
          </p:nvPr>
        </p:nvSpPr>
        <p:spPr>
          <a:xfrm>
            <a:off x="642257" y="1835603"/>
            <a:ext cx="5113338" cy="3563711"/>
          </a:xfrm>
          <a:prstGeom prst="rect">
            <a:avLst/>
          </a:prstGeom>
        </p:spPr>
        <p:txBody>
          <a:bodyPr/>
          <a:lstStyle>
            <a:lvl1pPr marL="285750" indent="-285750">
              <a:buFont typeface="Arial" charset="0"/>
              <a:buChar char="•"/>
              <a:defRPr>
                <a:solidFill>
                  <a:schemeClr val="bg2">
                    <a:lumMod val="1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285750" lvl="0" indent="-285750">
              <a:buFont typeface="Arial" charset="0"/>
              <a:buChar char="•"/>
            </a:pPr>
            <a:r>
              <a:rPr lang="en-US" sz="2800" b="0" i="0" dirty="0" smtClean="0">
                <a:solidFill>
                  <a:schemeClr val="tx1">
                    <a:lumMod val="50000"/>
                    <a:lumOff val="50000"/>
                  </a:schemeClr>
                </a:solidFill>
                <a:latin typeface="Univers 45 Light" charset="0"/>
                <a:ea typeface="Univers 45 Light" charset="0"/>
                <a:cs typeface="Univers 45 Light" charset="0"/>
              </a:rPr>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568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2257" y="292554"/>
            <a:ext cx="10515600" cy="1325563"/>
          </a:xfrm>
        </p:spPr>
        <p:txBody>
          <a:bodyPr/>
          <a:lstStyle>
            <a:lvl1pPr>
              <a:defRPr>
                <a:solidFill>
                  <a:schemeClr val="bg2">
                    <a:lumMod val="10000"/>
                  </a:schemeClr>
                </a:solidFill>
              </a:defRPr>
            </a:lvl1pPr>
          </a:lstStyle>
          <a:p>
            <a:r>
              <a:rPr lang="en-US" sz="4400" dirty="0" smtClean="0">
                <a:solidFill>
                  <a:schemeClr val="tx1">
                    <a:lumMod val="50000"/>
                    <a:lumOff val="50000"/>
                  </a:schemeClr>
                </a:solidFill>
              </a:rPr>
              <a:t>Click to edit Master text styles</a:t>
            </a:r>
            <a:endParaRPr lang="en-US" dirty="0"/>
          </a:p>
        </p:txBody>
      </p:sp>
      <p:sp>
        <p:nvSpPr>
          <p:cNvPr id="6" name="Text Placeholder 3"/>
          <p:cNvSpPr>
            <a:spLocks noGrp="1"/>
          </p:cNvSpPr>
          <p:nvPr>
            <p:ph type="body" sz="quarter" idx="10"/>
          </p:nvPr>
        </p:nvSpPr>
        <p:spPr>
          <a:xfrm>
            <a:off x="642257" y="1835603"/>
            <a:ext cx="5113338" cy="3563711"/>
          </a:xfrm>
          <a:prstGeom prst="rect">
            <a:avLst/>
          </a:prstGeom>
        </p:spPr>
        <p:txBody>
          <a:bodyPr/>
          <a:lstStyle>
            <a:lvl1pPr marL="285750" indent="-285750">
              <a:buFont typeface="Arial" charset="0"/>
              <a:buChar char="•"/>
              <a:defRPr>
                <a:solidFill>
                  <a:schemeClr val="bg2">
                    <a:lumMod val="1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285750" lvl="0" indent="-285750">
              <a:buFont typeface="Arial" charset="0"/>
              <a:buChar char="•"/>
            </a:pPr>
            <a:r>
              <a:rPr lang="en-US" sz="2800" b="0" i="0" dirty="0" smtClean="0">
                <a:solidFill>
                  <a:schemeClr val="tx1">
                    <a:lumMod val="50000"/>
                    <a:lumOff val="50000"/>
                  </a:schemeClr>
                </a:solidFill>
                <a:latin typeface="Univers 45 Light" charset="0"/>
                <a:ea typeface="Univers 45 Light" charset="0"/>
                <a:cs typeface="Univers 45 Light" charset="0"/>
              </a:rPr>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63218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293895"/>
          </a:xfrm>
          <a:prstGeom prst="rect">
            <a:avLst/>
          </a:prstGeom>
          <a:gradFill flip="none" rotWithShape="1">
            <a:gsLst>
              <a:gs pos="0">
                <a:srgbClr val="80B3D8">
                  <a:alpha val="35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4092" y="2433411"/>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9771714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6" r:id="rId3"/>
    <p:sldLayoutId id="2147483650" r:id="rId4"/>
    <p:sldLayoutId id="2147483655" r:id="rId5"/>
  </p:sldLayoutIdLst>
  <p:txStyles>
    <p:titleStyle>
      <a:lvl1pPr algn="l" defTabSz="914400" rtl="0" eaLnBrk="1" latinLnBrk="0" hangingPunct="1">
        <a:lnSpc>
          <a:spcPct val="90000"/>
        </a:lnSpc>
        <a:spcBef>
          <a:spcPct val="0"/>
        </a:spcBef>
        <a:buNone/>
        <a:defRPr sz="4800" kern="1200">
          <a:solidFill>
            <a:schemeClr val="tx1">
              <a:lumMod val="50000"/>
              <a:lumOff val="50000"/>
            </a:schemeClr>
          </a:solidFill>
          <a:latin typeface="Univers 45 Ligh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1" y="1908629"/>
            <a:ext cx="10515600" cy="1325563"/>
          </a:xfrm>
          <a:prstGeom prst="rect">
            <a:avLst/>
          </a:prstGeom>
        </p:spPr>
        <p:txBody>
          <a:bodyPr>
            <a:normAutofit fontScale="47500" lnSpcReduction="20000"/>
          </a:bodyPr>
          <a:lstStyle>
            <a:lvl1pPr algn="l" defTabSz="914400" rtl="0" eaLnBrk="1" latinLnBrk="0" hangingPunct="1">
              <a:lnSpc>
                <a:spcPct val="90000"/>
              </a:lnSpc>
              <a:spcBef>
                <a:spcPct val="0"/>
              </a:spcBef>
              <a:buNone/>
              <a:defRPr sz="6000" b="0" i="0" kern="1200">
                <a:solidFill>
                  <a:schemeClr val="bg1"/>
                </a:solidFill>
                <a:latin typeface="Univers 45 Light" charset="0"/>
                <a:ea typeface="Univers 45 Light" charset="0"/>
                <a:cs typeface="Univers 45 Light" charset="0"/>
              </a:defRPr>
            </a:lvl1pPr>
          </a:lstStyle>
          <a:p>
            <a:r>
              <a:rPr lang="en-US" dirty="0" smtClean="0"/>
              <a:t>Brand Promise Usage</a:t>
            </a:r>
          </a:p>
          <a:p>
            <a:endParaRPr lang="en-US" sz="3500" b="1" i="1" dirty="0" smtClean="0"/>
          </a:p>
          <a:p>
            <a:endParaRPr lang="en-US" sz="3500" b="1" i="1" dirty="0"/>
          </a:p>
          <a:p>
            <a:endParaRPr lang="en-US" sz="3500" b="1" i="1" dirty="0" smtClean="0"/>
          </a:p>
          <a:p>
            <a:r>
              <a:rPr lang="en-US" sz="3500" b="1" i="1" dirty="0" smtClean="0"/>
              <a:t>Our </a:t>
            </a:r>
            <a:r>
              <a:rPr lang="en-US" sz="3500" b="1" i="1" dirty="0"/>
              <a:t>pledge to members about how we are meeting important customer needs in a unique way</a:t>
            </a:r>
            <a:endParaRPr lang="en-US" sz="3500" dirty="0"/>
          </a:p>
          <a:p>
            <a:endParaRPr lang="en-US" dirty="0"/>
          </a:p>
        </p:txBody>
      </p:sp>
    </p:spTree>
    <p:extLst>
      <p:ext uri="{BB962C8B-B14F-4D97-AF65-F5344CB8AC3E}">
        <p14:creationId xmlns:p14="http://schemas.microsoft.com/office/powerpoint/2010/main" val="65225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and intent</a:t>
            </a:r>
            <a:endParaRPr lang="en-US" dirty="0"/>
          </a:p>
        </p:txBody>
      </p:sp>
      <p:sp>
        <p:nvSpPr>
          <p:cNvPr id="3" name="Text Placeholder 2"/>
          <p:cNvSpPr>
            <a:spLocks noGrp="1"/>
          </p:cNvSpPr>
          <p:nvPr>
            <p:ph type="body" sz="quarter" idx="10"/>
          </p:nvPr>
        </p:nvSpPr>
        <p:spPr>
          <a:xfrm>
            <a:off x="580711" y="1535984"/>
            <a:ext cx="10515600" cy="3563711"/>
          </a:xfrm>
        </p:spPr>
        <p:txBody>
          <a:bodyPr/>
          <a:lstStyle/>
          <a:p>
            <a:pPr marL="0" indent="0">
              <a:buNone/>
            </a:pPr>
            <a:r>
              <a:rPr lang="en-US" sz="2400" dirty="0" smtClean="0"/>
              <a:t>Audiences: Members, potential members, companies </a:t>
            </a:r>
          </a:p>
          <a:p>
            <a:pPr marL="0" indent="0">
              <a:buNone/>
            </a:pPr>
            <a:r>
              <a:rPr lang="en-US" sz="2400" dirty="0" smtClean="0"/>
              <a:t>Intent:</a:t>
            </a:r>
          </a:p>
          <a:p>
            <a:r>
              <a:rPr lang="en-US" sz="2400" dirty="0" smtClean="0"/>
              <a:t>Maintain clarity and consistency of the MDRT brand within the United States </a:t>
            </a:r>
          </a:p>
          <a:p>
            <a:r>
              <a:rPr lang="en-US" sz="2400" dirty="0" smtClean="0"/>
              <a:t>Refresh the brand </a:t>
            </a:r>
          </a:p>
          <a:p>
            <a:r>
              <a:rPr lang="en-US" sz="2400" dirty="0" smtClean="0"/>
              <a:t>Bring awareness to the MDRT value proposition </a:t>
            </a:r>
          </a:p>
          <a:p>
            <a:r>
              <a:rPr lang="en-US" sz="2400" dirty="0" smtClean="0"/>
              <a:t>Highlight </a:t>
            </a:r>
            <a:r>
              <a:rPr lang="en-US" sz="2400" dirty="0" err="1" smtClean="0"/>
              <a:t>MDRT’s</a:t>
            </a:r>
            <a:r>
              <a:rPr lang="en-US" sz="2400" dirty="0" smtClean="0"/>
              <a:t> member benefits</a:t>
            </a:r>
          </a:p>
          <a:p>
            <a:r>
              <a:rPr lang="en-US" sz="2400" dirty="0" smtClean="0"/>
              <a:t>Clearly differentiate MDRT from the competition in the marketplace </a:t>
            </a:r>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106060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use Brand Promise messaging</a:t>
            </a:r>
            <a:endParaRPr lang="en-US" dirty="0"/>
          </a:p>
        </p:txBody>
      </p:sp>
      <p:sp>
        <p:nvSpPr>
          <p:cNvPr id="5" name="Text Placeholder 2"/>
          <p:cNvSpPr>
            <a:spLocks noGrp="1"/>
          </p:cNvSpPr>
          <p:nvPr>
            <p:ph type="body" sz="quarter" idx="10"/>
          </p:nvPr>
        </p:nvSpPr>
        <p:spPr>
          <a:xfrm>
            <a:off x="-153610" y="1192137"/>
            <a:ext cx="10515600" cy="3563711"/>
          </a:xfrm>
        </p:spPr>
        <p:txBody>
          <a:bodyPr/>
          <a:lstStyle/>
          <a:p>
            <a:pPr marL="914400" lvl="2" indent="0">
              <a:buNone/>
            </a:pPr>
            <a:endParaRPr lang="en-US" sz="1400" dirty="0"/>
          </a:p>
          <a:p>
            <a:pPr marL="914400" lvl="2" indent="0">
              <a:buNone/>
            </a:pPr>
            <a:r>
              <a:rPr lang="en-US" dirty="0"/>
              <a:t>MDRT </a:t>
            </a:r>
            <a:r>
              <a:rPr lang="en-US" dirty="0" smtClean="0"/>
              <a:t>staff and leadership are </a:t>
            </a:r>
            <a:r>
              <a:rPr lang="en-US" dirty="0"/>
              <a:t>encouraged to use the brand promise messaging and talking points routinely when communicating with ALL members, non-members and companies. Each interaction where the brand promise messaging is incorporated helps MDRT create consistency and adds to the essence of the MDRT brand. </a:t>
            </a:r>
            <a:endParaRPr lang="en-US" dirty="0" smtClean="0"/>
          </a:p>
          <a:p>
            <a:pPr marL="914400" lvl="2" indent="0">
              <a:buNone/>
            </a:pPr>
            <a:endParaRPr lang="en-US" dirty="0" smtClean="0"/>
          </a:p>
          <a:p>
            <a:pPr marL="914400" lvl="2" indent="0">
              <a:buNone/>
            </a:pPr>
            <a:r>
              <a:rPr lang="en-US" sz="1400" dirty="0" smtClean="0"/>
              <a:t>Examples of areas MDRT Staff can use Brand Promise messaging:</a:t>
            </a:r>
            <a:endParaRPr lang="en-US" sz="1400" dirty="0"/>
          </a:p>
          <a:p>
            <a:pPr marL="1085850" lvl="2" indent="-171450">
              <a:buFont typeface="Arial" panose="020B0604020202020204" pitchFamily="34" charset="0"/>
              <a:buChar char="•"/>
            </a:pPr>
            <a:r>
              <a:rPr lang="en-US" sz="1400" dirty="0" smtClean="0"/>
              <a:t>Inbound/outbound </a:t>
            </a:r>
            <a:r>
              <a:rPr lang="en-US" sz="1400" dirty="0"/>
              <a:t>phone calls </a:t>
            </a:r>
          </a:p>
          <a:p>
            <a:pPr marL="1085850" lvl="2" indent="-171450">
              <a:buFont typeface="Arial" panose="020B0604020202020204" pitchFamily="34" charset="0"/>
              <a:buChar char="•"/>
            </a:pPr>
            <a:r>
              <a:rPr lang="en-US" sz="1400" dirty="0"/>
              <a:t>Scripting at MDRT meetings</a:t>
            </a:r>
          </a:p>
          <a:p>
            <a:pPr marL="1085850" lvl="2" indent="-171450">
              <a:buFont typeface="Arial" panose="020B0604020202020204" pitchFamily="34" charset="0"/>
              <a:buChar char="•"/>
            </a:pPr>
            <a:r>
              <a:rPr lang="en-US" sz="1400" dirty="0"/>
              <a:t>Round the Table articles and advertisements </a:t>
            </a:r>
            <a:endParaRPr lang="en-US" sz="1400" dirty="0" smtClean="0"/>
          </a:p>
          <a:p>
            <a:pPr marL="1085850" lvl="2" indent="-171450">
              <a:buFont typeface="Arial" panose="020B0604020202020204" pitchFamily="34" charset="0"/>
              <a:buChar char="•"/>
            </a:pPr>
            <a:r>
              <a:rPr lang="en-US" sz="1400" dirty="0" smtClean="0"/>
              <a:t>Letters from Leadership</a:t>
            </a:r>
          </a:p>
          <a:p>
            <a:pPr marL="1085850" lvl="2" indent="-171450">
              <a:buFont typeface="Arial" panose="020B0604020202020204" pitchFamily="34" charset="0"/>
              <a:buChar char="•"/>
            </a:pPr>
            <a:r>
              <a:rPr lang="en-US" sz="1400" dirty="0" smtClean="0"/>
              <a:t>Membership application letters </a:t>
            </a:r>
          </a:p>
          <a:p>
            <a:pPr marL="1085850" lvl="2" indent="-171450">
              <a:buFont typeface="Arial" panose="020B0604020202020204" pitchFamily="34" charset="0"/>
              <a:buChar char="•"/>
            </a:pPr>
            <a:r>
              <a:rPr lang="en-US" sz="1400" dirty="0" smtClean="0"/>
              <a:t>Conversations with members, non-members, companies </a:t>
            </a:r>
          </a:p>
          <a:p>
            <a:pPr marL="1085850" lvl="2" indent="-171450">
              <a:buFont typeface="Arial" panose="020B0604020202020204" pitchFamily="34" charset="0"/>
              <a:buChar char="•"/>
            </a:pPr>
            <a:endParaRPr lang="en-US" sz="1400" dirty="0"/>
          </a:p>
          <a:p>
            <a:endParaRPr lang="en-US" dirty="0"/>
          </a:p>
        </p:txBody>
      </p:sp>
    </p:spTree>
    <p:extLst>
      <p:ext uri="{BB962C8B-B14F-4D97-AF65-F5344CB8AC3E}">
        <p14:creationId xmlns:p14="http://schemas.microsoft.com/office/powerpoint/2010/main" val="401164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95" y="141867"/>
            <a:ext cx="10515600" cy="1325563"/>
          </a:xfrm>
        </p:spPr>
        <p:txBody>
          <a:bodyPr>
            <a:normAutofit fontScale="90000"/>
          </a:bodyPr>
          <a:lstStyle/>
          <a:p>
            <a:r>
              <a:rPr lang="en-US" dirty="0" smtClean="0"/>
              <a:t>When to use the Brand </a:t>
            </a:r>
            <a:r>
              <a:rPr lang="en-US" dirty="0"/>
              <a:t>P</a:t>
            </a:r>
            <a:r>
              <a:rPr lang="en-US" dirty="0" smtClean="0"/>
              <a:t>romise logo lockup </a:t>
            </a:r>
            <a:endParaRPr lang="en-US" dirty="0"/>
          </a:p>
        </p:txBody>
      </p:sp>
      <p:sp>
        <p:nvSpPr>
          <p:cNvPr id="3" name="Text Placeholder 2"/>
          <p:cNvSpPr>
            <a:spLocks noGrp="1"/>
          </p:cNvSpPr>
          <p:nvPr>
            <p:ph type="body" sz="quarter" idx="10"/>
          </p:nvPr>
        </p:nvSpPr>
        <p:spPr>
          <a:xfrm>
            <a:off x="527538" y="1449845"/>
            <a:ext cx="10515600" cy="3563711"/>
          </a:xfrm>
        </p:spPr>
        <p:txBody>
          <a:bodyPr numCol="1"/>
          <a:lstStyle/>
          <a:p>
            <a:r>
              <a:rPr lang="en-US" sz="2400" dirty="0" smtClean="0"/>
              <a:t>Our brand promise logo lockup and messaging should be used in marketing and advertising campaigns to build awareness of MDRT, promote member benefits, or shift brand perceptions at the top of the conversion funnel in the U.S. </a:t>
            </a:r>
          </a:p>
          <a:p>
            <a:pPr marL="457200" lvl="1" indent="0">
              <a:buNone/>
            </a:pPr>
            <a:r>
              <a:rPr lang="en-US" sz="800" dirty="0" smtClean="0"/>
              <a:t/>
            </a:r>
            <a:br>
              <a:rPr lang="en-US" sz="800" dirty="0" smtClean="0"/>
            </a:br>
            <a:r>
              <a:rPr lang="en-US" sz="1800" dirty="0" smtClean="0"/>
              <a:t>Examples include efforts that drive brand awareness/interest in communications to members and non-members:</a:t>
            </a:r>
          </a:p>
        </p:txBody>
      </p:sp>
      <p:sp>
        <p:nvSpPr>
          <p:cNvPr id="4" name="TextBox 3"/>
          <p:cNvSpPr txBox="1"/>
          <p:nvPr/>
        </p:nvSpPr>
        <p:spPr>
          <a:xfrm>
            <a:off x="1248508" y="3231700"/>
            <a:ext cx="9258300" cy="1815882"/>
          </a:xfrm>
          <a:prstGeom prst="rect">
            <a:avLst/>
          </a:prstGeom>
          <a:noFill/>
        </p:spPr>
        <p:txBody>
          <a:bodyPr wrap="square" numCol="2" rtlCol="0">
            <a:spAutoFit/>
          </a:bodyPr>
          <a:lstStyle/>
          <a:p>
            <a:pPr marL="1085850" lvl="2" indent="-171450">
              <a:buFont typeface="Arial" panose="020B0604020202020204" pitchFamily="34" charset="0"/>
              <a:buChar char="•"/>
            </a:pPr>
            <a:r>
              <a:rPr lang="en-US" sz="1600" dirty="0">
                <a:solidFill>
                  <a:schemeClr val="tx1">
                    <a:lumMod val="50000"/>
                    <a:lumOff val="50000"/>
                  </a:schemeClr>
                </a:solidFill>
              </a:rPr>
              <a:t>Industry advertisements (digital and print)</a:t>
            </a:r>
          </a:p>
          <a:p>
            <a:pPr marL="1085850" lvl="2" indent="-171450">
              <a:buFont typeface="Arial" panose="020B0604020202020204" pitchFamily="34" charset="0"/>
              <a:buChar char="•"/>
            </a:pPr>
            <a:r>
              <a:rPr lang="en-US" sz="1600" dirty="0">
                <a:solidFill>
                  <a:schemeClr val="tx1">
                    <a:lumMod val="50000"/>
                    <a:lumOff val="50000"/>
                  </a:schemeClr>
                </a:solidFill>
              </a:rPr>
              <a:t>Press releases</a:t>
            </a:r>
          </a:p>
          <a:p>
            <a:pPr marL="1085850" lvl="2" indent="-171450">
              <a:buFont typeface="Arial" panose="020B0604020202020204" pitchFamily="34" charset="0"/>
              <a:buChar char="•"/>
            </a:pPr>
            <a:r>
              <a:rPr lang="en-US" sz="1600" dirty="0">
                <a:solidFill>
                  <a:schemeClr val="tx1">
                    <a:lumMod val="50000"/>
                    <a:lumOff val="50000"/>
                  </a:schemeClr>
                </a:solidFill>
              </a:rPr>
              <a:t>Articles in industry publications </a:t>
            </a:r>
          </a:p>
          <a:p>
            <a:pPr marL="1085850" lvl="2" indent="-171450">
              <a:buFont typeface="Arial" panose="020B0604020202020204" pitchFamily="34" charset="0"/>
              <a:buChar char="•"/>
            </a:pPr>
            <a:r>
              <a:rPr lang="en-US" sz="1600" dirty="0">
                <a:solidFill>
                  <a:schemeClr val="tx1">
                    <a:lumMod val="50000"/>
                    <a:lumOff val="50000"/>
                  </a:schemeClr>
                </a:solidFill>
              </a:rPr>
              <a:t>Digital media outreach (targeted </a:t>
            </a:r>
            <a:r>
              <a:rPr lang="en-US" sz="1600" dirty="0" smtClean="0">
                <a:solidFill>
                  <a:schemeClr val="tx1">
                    <a:lumMod val="50000"/>
                    <a:lumOff val="50000"/>
                  </a:schemeClr>
                </a:solidFill>
              </a:rPr>
              <a:t>U.S.)</a:t>
            </a:r>
            <a:endParaRPr lang="en-US" sz="1600" dirty="0">
              <a:solidFill>
                <a:schemeClr val="tx1">
                  <a:lumMod val="50000"/>
                  <a:lumOff val="50000"/>
                </a:schemeClr>
              </a:solidFill>
            </a:endParaRPr>
          </a:p>
          <a:p>
            <a:pPr marL="1085850" lvl="2" indent="-171450">
              <a:buFont typeface="Arial" panose="020B0604020202020204" pitchFamily="34" charset="0"/>
              <a:buChar char="•"/>
            </a:pPr>
            <a:r>
              <a:rPr lang="en-US" sz="1600" dirty="0">
                <a:solidFill>
                  <a:schemeClr val="tx1">
                    <a:lumMod val="50000"/>
                    <a:lumOff val="50000"/>
                  </a:schemeClr>
                </a:solidFill>
              </a:rPr>
              <a:t>Printed materials explaining member </a:t>
            </a:r>
            <a:r>
              <a:rPr lang="en-US" sz="1600" dirty="0" smtClean="0">
                <a:solidFill>
                  <a:schemeClr val="tx1">
                    <a:lumMod val="50000"/>
                    <a:lumOff val="50000"/>
                  </a:schemeClr>
                </a:solidFill>
              </a:rPr>
              <a:t>benefits</a:t>
            </a:r>
          </a:p>
          <a:p>
            <a:pPr marL="1085850" lvl="2" indent="-171450">
              <a:buFont typeface="Arial" panose="020B0604020202020204" pitchFamily="34" charset="0"/>
              <a:buChar char="•"/>
            </a:pPr>
            <a:r>
              <a:rPr lang="en-US" sz="1600" dirty="0" smtClean="0">
                <a:solidFill>
                  <a:schemeClr val="tx1">
                    <a:lumMod val="50000"/>
                    <a:lumOff val="50000"/>
                  </a:schemeClr>
                </a:solidFill>
              </a:rPr>
              <a:t>Membership </a:t>
            </a:r>
            <a:r>
              <a:rPr lang="en-US" sz="1600" dirty="0">
                <a:solidFill>
                  <a:schemeClr val="tx1">
                    <a:lumMod val="50000"/>
                    <a:lumOff val="50000"/>
                  </a:schemeClr>
                </a:solidFill>
              </a:rPr>
              <a:t>recruitment campaigns</a:t>
            </a:r>
          </a:p>
          <a:p>
            <a:pPr marL="1085850" lvl="2" indent="-171450">
              <a:buFont typeface="Arial" panose="020B0604020202020204" pitchFamily="34" charset="0"/>
              <a:buChar char="•"/>
            </a:pPr>
            <a:r>
              <a:rPr lang="en-US" sz="1600" dirty="0">
                <a:solidFill>
                  <a:schemeClr val="tx1">
                    <a:lumMod val="50000"/>
                    <a:lumOff val="50000"/>
                  </a:schemeClr>
                </a:solidFill>
              </a:rPr>
              <a:t>Launch campaigns for new </a:t>
            </a:r>
            <a:r>
              <a:rPr lang="en-US" sz="1600" dirty="0" smtClean="0">
                <a:solidFill>
                  <a:schemeClr val="tx1">
                    <a:lumMod val="50000"/>
                    <a:lumOff val="50000"/>
                  </a:schemeClr>
                </a:solidFill>
              </a:rPr>
              <a:t>member benefits </a:t>
            </a:r>
            <a:endParaRPr lang="en-US" sz="1600" dirty="0">
              <a:solidFill>
                <a:schemeClr val="tx1">
                  <a:lumMod val="50000"/>
                  <a:lumOff val="50000"/>
                </a:schemeClr>
              </a:solidFill>
            </a:endParaRPr>
          </a:p>
          <a:p>
            <a:pPr marL="1085850" lvl="2" indent="-171450">
              <a:buFont typeface="Arial" panose="020B0604020202020204" pitchFamily="34" charset="0"/>
              <a:buChar char="•"/>
            </a:pPr>
            <a:r>
              <a:rPr lang="en-US" sz="1600" dirty="0">
                <a:solidFill>
                  <a:schemeClr val="tx1">
                    <a:lumMod val="50000"/>
                    <a:lumOff val="50000"/>
                  </a:schemeClr>
                </a:solidFill>
              </a:rPr>
              <a:t>PowerPoint presentations explaining member benefits </a:t>
            </a:r>
            <a:endParaRPr lang="en-US" sz="1600" dirty="0" smtClean="0">
              <a:solidFill>
                <a:schemeClr val="tx1">
                  <a:lumMod val="50000"/>
                  <a:lumOff val="50000"/>
                </a:schemeClr>
              </a:solidFill>
            </a:endParaRPr>
          </a:p>
          <a:p>
            <a:pPr marL="1085850" lvl="2" indent="-171450">
              <a:buFont typeface="Arial" panose="020B0604020202020204" pitchFamily="34" charset="0"/>
              <a:buChar char="•"/>
            </a:pP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0891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75623346"/>
              </p:ext>
            </p:extLst>
          </p:nvPr>
        </p:nvGraphicFramePr>
        <p:xfrm>
          <a:off x="2673926" y="234757"/>
          <a:ext cx="7652327" cy="508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850564" y="2059386"/>
            <a:ext cx="992388" cy="400110"/>
          </a:xfrm>
          <a:prstGeom prst="rect">
            <a:avLst/>
          </a:prstGeom>
          <a:noFill/>
        </p:spPr>
        <p:txBody>
          <a:bodyPr wrap="none" rtlCol="0">
            <a:spAutoFit/>
          </a:bodyPr>
          <a:lstStyle/>
          <a:p>
            <a:r>
              <a:rPr lang="en-US" sz="2000" dirty="0"/>
              <a:t>Interes</a:t>
            </a:r>
            <a:r>
              <a:rPr lang="en-US" sz="2000" dirty="0" smtClean="0"/>
              <a:t>t</a:t>
            </a:r>
            <a:endParaRPr lang="en-US" sz="2000" dirty="0"/>
          </a:p>
        </p:txBody>
      </p:sp>
      <p:sp>
        <p:nvSpPr>
          <p:cNvPr id="8" name="Title 1"/>
          <p:cNvSpPr>
            <a:spLocks noGrp="1"/>
          </p:cNvSpPr>
          <p:nvPr>
            <p:ph type="title"/>
          </p:nvPr>
        </p:nvSpPr>
        <p:spPr>
          <a:xfrm>
            <a:off x="70073" y="2059386"/>
            <a:ext cx="4976027" cy="1325563"/>
          </a:xfrm>
        </p:spPr>
        <p:txBody>
          <a:bodyPr>
            <a:normAutofit/>
          </a:bodyPr>
          <a:lstStyle/>
          <a:p>
            <a:r>
              <a:rPr lang="en-US" sz="2800" dirty="0" smtClean="0"/>
              <a:t>When to use the Brand </a:t>
            </a:r>
            <a:r>
              <a:rPr lang="en-US" sz="2800" dirty="0"/>
              <a:t>P</a:t>
            </a:r>
            <a:r>
              <a:rPr lang="en-US" sz="2800" dirty="0" smtClean="0"/>
              <a:t>romise logo lockup – U.S.</a:t>
            </a:r>
            <a:endParaRPr lang="en-US" sz="2800" dirty="0"/>
          </a:p>
        </p:txBody>
      </p:sp>
      <p:sp>
        <p:nvSpPr>
          <p:cNvPr id="9" name="TextBox 8"/>
          <p:cNvSpPr txBox="1"/>
          <p:nvPr/>
        </p:nvSpPr>
        <p:spPr>
          <a:xfrm>
            <a:off x="70073" y="3105172"/>
            <a:ext cx="4073236" cy="2554545"/>
          </a:xfrm>
          <a:prstGeom prst="rect">
            <a:avLst/>
          </a:prstGeom>
          <a:noFill/>
        </p:spPr>
        <p:txBody>
          <a:bodyPr wrap="square" rtlCol="0">
            <a:spAutoFit/>
          </a:bodyPr>
          <a:lstStyle/>
          <a:p>
            <a:r>
              <a:rPr lang="en-US" sz="2000" dirty="0">
                <a:solidFill>
                  <a:schemeClr val="tx1">
                    <a:lumMod val="50000"/>
                    <a:lumOff val="50000"/>
                  </a:schemeClr>
                </a:solidFill>
              </a:rPr>
              <a:t>The brand promise logo should be used to shape perception, drive awareness, interest and desire at the top of the conversion funnel. Once desire and action points are reached we are supporting the promise through delivery of benefits (content, meetings, connections). </a:t>
            </a:r>
          </a:p>
        </p:txBody>
      </p:sp>
    </p:spTree>
    <p:extLst>
      <p:ext uri="{BB962C8B-B14F-4D97-AF65-F5344CB8AC3E}">
        <p14:creationId xmlns:p14="http://schemas.microsoft.com/office/powerpoint/2010/main" val="360265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78" y="165554"/>
            <a:ext cx="10515600" cy="1325563"/>
          </a:xfrm>
        </p:spPr>
        <p:txBody>
          <a:bodyPr>
            <a:normAutofit/>
          </a:bodyPr>
          <a:lstStyle/>
          <a:p>
            <a:r>
              <a:rPr lang="en-US" dirty="0" smtClean="0"/>
              <a:t>Delivering on the Brand Promise</a:t>
            </a:r>
            <a:endParaRPr lang="en-US" dirty="0"/>
          </a:p>
        </p:txBody>
      </p:sp>
      <p:sp>
        <p:nvSpPr>
          <p:cNvPr id="3" name="Text Placeholder 2"/>
          <p:cNvSpPr>
            <a:spLocks noGrp="1"/>
          </p:cNvSpPr>
          <p:nvPr>
            <p:ph type="body" sz="quarter" idx="10"/>
          </p:nvPr>
        </p:nvSpPr>
        <p:spPr>
          <a:xfrm>
            <a:off x="642257" y="1525629"/>
            <a:ext cx="10515600" cy="3563711"/>
          </a:xfrm>
        </p:spPr>
        <p:txBody>
          <a:bodyPr/>
          <a:lstStyle/>
          <a:p>
            <a:r>
              <a:rPr lang="en-US" sz="2000" dirty="0" smtClean="0"/>
              <a:t>Communications and assets that support the brand promise should be branded with the MDRT logo. However, the brand promise messaging is appropriate to incorporate throughout.</a:t>
            </a:r>
          </a:p>
          <a:p>
            <a:pPr marL="0" indent="0">
              <a:buNone/>
            </a:pPr>
            <a:endParaRPr lang="en-US" sz="2000" dirty="0" smtClean="0"/>
          </a:p>
          <a:p>
            <a:pPr lvl="1"/>
            <a:r>
              <a:rPr lang="en-US" sz="2000" dirty="0" smtClean="0"/>
              <a:t>Examples of use include areas where we have reached the desire and action points in the conversion funnel:</a:t>
            </a:r>
          </a:p>
          <a:p>
            <a:pPr lvl="2">
              <a:buFontTx/>
              <a:buChar char="-"/>
            </a:pPr>
            <a:r>
              <a:rPr lang="en-US" dirty="0" smtClean="0"/>
              <a:t>MDRT content </a:t>
            </a:r>
            <a:r>
              <a:rPr lang="en-US" dirty="0" err="1" smtClean="0"/>
              <a:t>eblasts</a:t>
            </a:r>
            <a:endParaRPr lang="en-US" dirty="0" smtClean="0"/>
          </a:p>
          <a:p>
            <a:pPr lvl="2">
              <a:buFontTx/>
              <a:buChar char="-"/>
            </a:pPr>
            <a:r>
              <a:rPr lang="en-US" dirty="0" smtClean="0"/>
              <a:t>MDRT </a:t>
            </a:r>
            <a:r>
              <a:rPr lang="en-US" dirty="0" err="1" smtClean="0"/>
              <a:t>eCatalog</a:t>
            </a:r>
            <a:r>
              <a:rPr lang="en-US" dirty="0" smtClean="0"/>
              <a:t> </a:t>
            </a:r>
          </a:p>
          <a:p>
            <a:pPr lvl="2">
              <a:buFontTx/>
              <a:buChar char="-"/>
            </a:pPr>
            <a:r>
              <a:rPr lang="en-US" dirty="0" err="1" smtClean="0"/>
              <a:t>eNews</a:t>
            </a:r>
            <a:r>
              <a:rPr lang="en-US" dirty="0" smtClean="0"/>
              <a:t> </a:t>
            </a:r>
          </a:p>
          <a:p>
            <a:pPr lvl="2">
              <a:buFontTx/>
              <a:buChar char="-"/>
            </a:pPr>
            <a:r>
              <a:rPr lang="en-US" dirty="0" smtClean="0"/>
              <a:t>Resource Zone assets</a:t>
            </a:r>
          </a:p>
          <a:p>
            <a:pPr lvl="2">
              <a:buFontTx/>
              <a:buChar char="-"/>
            </a:pPr>
            <a:r>
              <a:rPr lang="en-US" dirty="0" smtClean="0"/>
              <a:t>MDRT meeting promotions </a:t>
            </a:r>
          </a:p>
          <a:p>
            <a:pPr lvl="1">
              <a:buFontTx/>
              <a:buChar char="-"/>
            </a:pPr>
            <a:endParaRPr lang="en-US" dirty="0"/>
          </a:p>
        </p:txBody>
      </p:sp>
    </p:spTree>
    <p:extLst>
      <p:ext uri="{BB962C8B-B14F-4D97-AF65-F5344CB8AC3E}">
        <p14:creationId xmlns:p14="http://schemas.microsoft.com/office/powerpoint/2010/main" val="172661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questions? </a:t>
            </a:r>
            <a:endParaRPr lang="en-US" dirty="0"/>
          </a:p>
        </p:txBody>
      </p:sp>
      <p:sp>
        <p:nvSpPr>
          <p:cNvPr id="3" name="Text Placeholder 2"/>
          <p:cNvSpPr>
            <a:spLocks noGrp="1"/>
          </p:cNvSpPr>
          <p:nvPr>
            <p:ph type="body" sz="quarter" idx="10"/>
          </p:nvPr>
        </p:nvSpPr>
        <p:spPr/>
        <p:txBody>
          <a:bodyPr/>
          <a:lstStyle/>
          <a:p>
            <a:r>
              <a:rPr lang="en-US" dirty="0" smtClean="0"/>
              <a:t>Contact the MarCom department. We can help determine appropriate usage and develop messaging that incorporates the Brand Promise. </a:t>
            </a:r>
            <a:endParaRPr lang="en-US" dirty="0"/>
          </a:p>
        </p:txBody>
      </p:sp>
    </p:spTree>
    <p:extLst>
      <p:ext uri="{BB962C8B-B14F-4D97-AF65-F5344CB8AC3E}">
        <p14:creationId xmlns:p14="http://schemas.microsoft.com/office/powerpoint/2010/main" val="229834712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397</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Univers 45 Light</vt:lpstr>
      <vt:lpstr>Wingdings</vt:lpstr>
      <vt:lpstr>Office Theme</vt:lpstr>
      <vt:lpstr>PowerPoint Presentation</vt:lpstr>
      <vt:lpstr>Audience and intent</vt:lpstr>
      <vt:lpstr>When to use Brand Promise messaging</vt:lpstr>
      <vt:lpstr>When to use the Brand Promise logo lockup </vt:lpstr>
      <vt:lpstr>When to use the Brand Promise logo lockup – U.S.</vt:lpstr>
      <vt:lpstr>Delivering on the Brand Promise</vt:lpstr>
      <vt:lpstr>Have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Rice</dc:creator>
  <cp:lastModifiedBy>Gayle Weinhouse</cp:lastModifiedBy>
  <cp:revision>54</cp:revision>
  <cp:lastPrinted>2016-02-29T17:38:33Z</cp:lastPrinted>
  <dcterms:created xsi:type="dcterms:W3CDTF">2016-02-29T17:01:17Z</dcterms:created>
  <dcterms:modified xsi:type="dcterms:W3CDTF">2016-09-19T14:14:13Z</dcterms:modified>
</cp:coreProperties>
</file>