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6" r:id="rId3"/>
    <p:sldId id="258" r:id="rId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65"/>
    <p:restoredTop sz="94624"/>
  </p:normalViewPr>
  <p:slideViewPr>
    <p:cSldViewPr snapToGrid="0" snapToObjects="1">
      <p:cViewPr varScale="1">
        <p:scale>
          <a:sx n="78" d="100"/>
          <a:sy n="78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52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363EBBA-78D4-DD4F-8568-3922E193E689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160EF46-5501-1441-9111-12DB5E1D3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3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1044E-921F-46C7-9181-CFCEF0543DFD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5ADF3-4332-493F-8662-158C965CBA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5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9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2257" y="1717305"/>
            <a:ext cx="10972800" cy="38719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2257" y="292554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7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6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2257" y="292554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2257" y="1835603"/>
            <a:ext cx="5113338" cy="35637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292554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2257" y="1835603"/>
            <a:ext cx="5113338" cy="35637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1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93895"/>
          </a:xfrm>
          <a:prstGeom prst="rect">
            <a:avLst/>
          </a:prstGeom>
          <a:gradFill flip="none" rotWithShape="1">
            <a:gsLst>
              <a:gs pos="0">
                <a:srgbClr val="80B3D8">
                  <a:alpha val="35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4092" y="24334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1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6" r:id="rId3"/>
    <p:sldLayoutId id="2147483650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28" userDrawn="1">
          <p15:clr>
            <a:srgbClr val="F26B43"/>
          </p15:clr>
        </p15:guide>
        <p15:guide id="2" pos="7248" userDrawn="1">
          <p15:clr>
            <a:srgbClr val="F26B43"/>
          </p15:clr>
        </p15:guide>
        <p15:guide id="3" orient="horz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1" y="190862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Univers 45 Light" charset="0"/>
                <a:ea typeface="Univers 45 Light" charset="0"/>
                <a:cs typeface="Univers 45 Light" charset="0"/>
              </a:defRPr>
            </a:lvl1pPr>
          </a:lstStyle>
          <a:p>
            <a:r>
              <a:rPr lang="en-US" dirty="0" smtClean="0"/>
              <a:t>Your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4097" y="1796710"/>
            <a:ext cx="9144000" cy="7232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Univers 45 Light" charset="0"/>
                <a:ea typeface="Univers 45 Light" charset="0"/>
                <a:cs typeface="Univers 45 Light" charset="0"/>
              </a:defRPr>
            </a:lvl1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title style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34097" y="256846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Univers 45 Light" charset="0"/>
                <a:ea typeface="Univers 45 Light" charset="0"/>
                <a:cs typeface="Univers 45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0229" y="1908629"/>
            <a:ext cx="503645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28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45 Light" charset="0"/>
                <a:ea typeface="Univers 45 Light" charset="0"/>
                <a:cs typeface="Univers 45 Light" charset="0"/>
              </a:rPr>
              <a:t>Click to edit Master text styles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45 Light" charset="0"/>
                <a:ea typeface="Univers 45 Light" charset="0"/>
                <a:cs typeface="Univers 45 Light" charset="0"/>
              </a:rPr>
              <a:t>Second level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3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45 Light" charset="0"/>
                <a:ea typeface="Univers 45 Light" charset="0"/>
                <a:cs typeface="Univers 45 Light" charset="0"/>
              </a:rPr>
              <a:t>Third level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1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45 Light" charset="0"/>
                <a:ea typeface="Univers 45 Light" charset="0"/>
                <a:cs typeface="Univers 45 Light" charset="0"/>
              </a:rPr>
              <a:t>Fourth level</a:t>
            </a:r>
          </a:p>
          <a:p>
            <a:pPr marL="2114550" lvl="4" indent="-285750"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45 Light" charset="0"/>
                <a:ea typeface="Univers 45 Light" charset="0"/>
                <a:cs typeface="Univers 45 Light" charset="0"/>
              </a:rPr>
              <a:t>Fifth level</a:t>
            </a:r>
          </a:p>
          <a:p>
            <a:pPr marL="285750" indent="-285750">
              <a:buFont typeface="Arial" charset="0"/>
              <a:buChar char="•"/>
            </a:pPr>
            <a:endParaRPr lang="en-US" b="0" i="0" dirty="0">
              <a:solidFill>
                <a:schemeClr val="tx1">
                  <a:lumMod val="50000"/>
                  <a:lumOff val="50000"/>
                </a:schemeClr>
              </a:solidFill>
              <a:latin typeface="Univers 45 Light" charset="0"/>
              <a:ea typeface="Univers 45 Light" charset="0"/>
              <a:cs typeface="Univers 45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932" y="44738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45 Light" charset="0"/>
                <a:ea typeface="Univers 45 Light" charset="0"/>
                <a:cs typeface="Univers 45 Light" charset="0"/>
              </a:rPr>
              <a:t>Headline Here</a:t>
            </a:r>
            <a:endParaRPr lang="en-US" sz="3600" b="0" i="0" dirty="0">
              <a:solidFill>
                <a:schemeClr val="tx1">
                  <a:lumMod val="50000"/>
                  <a:lumOff val="50000"/>
                </a:schemeClr>
              </a:solidFill>
              <a:latin typeface="Univers 45 Light" charset="0"/>
              <a:ea typeface="Univers 45 Light" charset="0"/>
              <a:cs typeface="Univers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31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Univers 45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 Rice</dc:creator>
  <cp:lastModifiedBy>Gayle Weinhouse</cp:lastModifiedBy>
  <cp:revision>29</cp:revision>
  <cp:lastPrinted>2016-02-29T17:38:33Z</cp:lastPrinted>
  <dcterms:created xsi:type="dcterms:W3CDTF">2016-02-29T17:01:17Z</dcterms:created>
  <dcterms:modified xsi:type="dcterms:W3CDTF">2019-06-05T16:24:22Z</dcterms:modified>
</cp:coreProperties>
</file>